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119982" y="946655"/>
            <a:ext cx="2890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CD105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102-PA23 / 102-PA23AG)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97" y="1607203"/>
            <a:ext cx="4610744" cy="391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38</cp:revision>
  <dcterms:created xsi:type="dcterms:W3CDTF">2012-09-11T08:25:44Z</dcterms:created>
  <dcterms:modified xsi:type="dcterms:W3CDTF">2015-04-14T08:39:46Z</dcterms:modified>
</cp:coreProperties>
</file>